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60" r:id="rId6"/>
    <p:sldId id="272" r:id="rId7"/>
    <p:sldId id="273" r:id="rId8"/>
    <p:sldId id="274" r:id="rId9"/>
    <p:sldId id="275" r:id="rId10"/>
    <p:sldId id="262" r:id="rId11"/>
    <p:sldId id="257" r:id="rId12"/>
    <p:sldId id="258" r:id="rId13"/>
    <p:sldId id="269" r:id="rId14"/>
    <p:sldId id="265" r:id="rId15"/>
    <p:sldId id="271" r:id="rId16"/>
    <p:sldId id="266" r:id="rId17"/>
    <p:sldId id="270" r:id="rId18"/>
    <p:sldId id="267" r:id="rId1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3"/>
    <p:restoredTop sz="94651"/>
  </p:normalViewPr>
  <p:slideViewPr>
    <p:cSldViewPr snapToGrid="0" snapToObjects="1">
      <p:cViewPr>
        <p:scale>
          <a:sx n="111" d="100"/>
          <a:sy n="111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91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28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58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16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62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1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40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8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24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8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4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4389-38FC-5542-9474-AB1AFB841D21}" type="datetimeFigureOut">
              <a:rPr lang="nl-NL" smtClean="0"/>
              <a:t>18-10-20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87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Willem_Nijholt" TargetMode="External"/><Relationship Id="rId3" Type="http://schemas.openxmlformats.org/officeDocument/2006/relationships/hyperlink" Target="https://nl.wikipedia.org/wiki/1969" TargetMode="External"/><Relationship Id="rId7" Type="http://schemas.openxmlformats.org/officeDocument/2006/relationships/hyperlink" Target="https://nl.wikipedia.org/wiki/De_Theaterschool_(Amsterdam)" TargetMode="External"/><Relationship Id="rId2" Type="http://schemas.openxmlformats.org/officeDocument/2006/relationships/hyperlink" Target="https://www.youtube.com/watch?v=3mPQdFB__N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Han_Bentz_van_den_Berg" TargetMode="External"/><Relationship Id="rId5" Type="http://schemas.openxmlformats.org/officeDocument/2006/relationships/hyperlink" Target="https://nl.wikipedia.org/wiki/Nederlandse_Comedie" TargetMode="External"/><Relationship Id="rId4" Type="http://schemas.openxmlformats.org/officeDocument/2006/relationships/hyperlink" Target="https://nl.wikipedia.org/wiki/William_Shakespeare" TargetMode="External"/><Relationship Id="rId9" Type="http://schemas.openxmlformats.org/officeDocument/2006/relationships/hyperlink" Target="https://nl.wikipedia.org/wiki/Aktie_Notenkrake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QdvXStIazW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JlEPOzyVC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amenblad.nl/examenstof/syllabus-2021-kunst-vwo/2021/vwo/f=/kunst_vwo_5_versie_2021_nadere_vaststelling.pdf" TargetMode="External"/><Relationship Id="rId2" Type="http://schemas.openxmlformats.org/officeDocument/2006/relationships/hyperlink" Target="http://expertisecentrum-kunsttheorie.nl/cms_data/massaker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0h1HuLFJp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1cDECkN2xg&amp;t=77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ZPq1LFnwc" TargetMode="External"/><Relationship Id="rId2" Type="http://schemas.openxmlformats.org/officeDocument/2006/relationships/hyperlink" Target="https://www.youtube.com/watch?v=e1s_RvdKrt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81959"/>
            <a:ext cx="7772400" cy="2418492"/>
          </a:xfrm>
        </p:spPr>
        <p:txBody>
          <a:bodyPr>
            <a:normAutofit/>
          </a:bodyPr>
          <a:lstStyle/>
          <a:p>
            <a:r>
              <a:rPr lang="nl-NL" b="1" dirty="0"/>
              <a:t>THEATER</a:t>
            </a:r>
            <a:br>
              <a:rPr lang="nl-NL" b="1" dirty="0"/>
            </a:br>
            <a:r>
              <a:rPr lang="nl-NL" b="1" dirty="0"/>
              <a:t>in de cultuur van de massa</a:t>
            </a:r>
            <a:br>
              <a:rPr lang="nl-NL" dirty="0"/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INTRO TONEEL</a:t>
            </a:r>
          </a:p>
          <a:p>
            <a:r>
              <a:rPr lang="nl-NL" dirty="0"/>
              <a:t>Locatie voor theater</a:t>
            </a:r>
          </a:p>
          <a:p>
            <a:r>
              <a:rPr lang="nl-NL" dirty="0"/>
              <a:t>Genre en Speelstijlen</a:t>
            </a:r>
          </a:p>
          <a:p>
            <a:r>
              <a:rPr lang="nl-NL" dirty="0"/>
              <a:t>Syllabus : begrippen theater en film  </a:t>
            </a:r>
          </a:p>
        </p:txBody>
      </p:sp>
    </p:spTree>
    <p:extLst>
      <p:ext uri="{BB962C8B-B14F-4D97-AF65-F5344CB8AC3E}">
        <p14:creationId xmlns:p14="http://schemas.microsoft.com/office/powerpoint/2010/main" val="174861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Middelen voor de acteur: </a:t>
            </a:r>
            <a:br>
              <a:rPr lang="nl-NL" dirty="0"/>
            </a:br>
            <a:r>
              <a:rPr lang="nl-NL" sz="2200" dirty="0"/>
              <a:t>kennen voor de toets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Houding (beweging is  statisch/ dynamisch, afhankelijk van het type mens dat gespeeld wordt)</a:t>
            </a:r>
          </a:p>
          <a:p>
            <a:r>
              <a:rPr lang="nl-NL" sz="2000" dirty="0"/>
              <a:t>Gebaar</a:t>
            </a:r>
          </a:p>
          <a:p>
            <a:r>
              <a:rPr lang="nl-NL" sz="2000" dirty="0"/>
              <a:t>Mimiek</a:t>
            </a:r>
          </a:p>
          <a:p>
            <a:r>
              <a:rPr lang="nl-NL" sz="2000" dirty="0"/>
              <a:t>Stem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Opdracht: beschrijf de</a:t>
            </a:r>
          </a:p>
          <a:p>
            <a:pPr marL="0" indent="0">
              <a:buNone/>
            </a:pPr>
            <a:r>
              <a:rPr lang="nl-NL" sz="2000" b="1" dirty="0"/>
              <a:t>mimiek van de acteur</a:t>
            </a:r>
          </a:p>
          <a:p>
            <a:pPr marL="0" indent="0">
              <a:buNone/>
            </a:pPr>
            <a:r>
              <a:rPr lang="nl-NL" sz="2000" b="1" dirty="0"/>
              <a:t>Jack </a:t>
            </a:r>
            <a:r>
              <a:rPr lang="nl-NL" sz="2000" b="1" dirty="0" err="1"/>
              <a:t>Nicholson</a:t>
            </a:r>
            <a:endParaRPr lang="nl-NL" sz="2000" b="1" dirty="0"/>
          </a:p>
          <a:p>
            <a:endParaRPr lang="pl-PL" sz="2000" dirty="0"/>
          </a:p>
          <a:p>
            <a:pPr marL="0" indent="0">
              <a:buNone/>
            </a:pPr>
            <a:endParaRPr lang="pl-P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irc_mi" descr="http://nerdbastards.com/wp-content/uploads/2011/09/HannibalLecter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39" y="4909773"/>
            <a:ext cx="3333781" cy="194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images.sodahead.com/polls/003335121/1927401455_Jack_Nicholson_answer_2_xlarg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67" y="4396516"/>
            <a:ext cx="2658921" cy="249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s3.postimage.org/a6knq4cck/jack_nicholson_shini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90" y="2319424"/>
            <a:ext cx="2734030" cy="20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homocinefilus.com/wp-content/uploads/2014/04/Jack-Nicholson-jack-nicholson-23272643-1024-768.jpg?w=54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38" y="2275708"/>
            <a:ext cx="2716390" cy="191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i202.photobucket.com/albums/aa144/yurithecommie/HannibalLecter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" y="4927414"/>
            <a:ext cx="2557885" cy="192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5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THEATERZALEN: Noteer en beargumenteer: welke hoort er niet bij 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9296" b="9296"/>
          <a:stretch>
            <a:fillRect/>
          </a:stretch>
        </p:blipFill>
        <p:spPr>
          <a:xfrm>
            <a:off x="4717272" y="1237290"/>
            <a:ext cx="3709083" cy="203985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28198"/>
            <a:ext cx="3987602" cy="266081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808" y="3746398"/>
            <a:ext cx="3654547" cy="243092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37290"/>
            <a:ext cx="3397589" cy="22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GESCHIEDENIS VAN HET THEATER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9161" b="9161"/>
          <a:stretch>
            <a:fillRect/>
          </a:stretch>
        </p:blipFill>
        <p:spPr>
          <a:xfrm>
            <a:off x="457200" y="1417637"/>
            <a:ext cx="3889914" cy="213930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053" y="1417638"/>
            <a:ext cx="2737972" cy="205536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868117" y="3711867"/>
            <a:ext cx="160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Spanje: Merida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36997"/>
            <a:ext cx="3702401" cy="277680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 flipH="1">
            <a:off x="4620772" y="5942243"/>
            <a:ext cx="218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theater van Dionysos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868117" y="4509593"/>
            <a:ext cx="379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Grieken: stapelen/ bergwand</a:t>
            </a:r>
          </a:p>
          <a:p>
            <a:r>
              <a:rPr lang="nl-NL" dirty="0"/>
              <a:t>Romeinen: metselen, beton, gewelven</a:t>
            </a:r>
          </a:p>
        </p:txBody>
      </p:sp>
    </p:spTree>
    <p:extLst>
      <p:ext uri="{BB962C8B-B14F-4D97-AF65-F5344CB8AC3E}">
        <p14:creationId xmlns:p14="http://schemas.microsoft.com/office/powerpoint/2010/main" val="28619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6320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/>
              <a:t>Vlakke vloer theater</a:t>
            </a:r>
            <a:br>
              <a:rPr lang="nl-NL" sz="2400" dirty="0"/>
            </a:br>
            <a:r>
              <a:rPr lang="nl-NL" sz="2400" dirty="0"/>
              <a:t>Voorbeeld theater achterom Hilversum</a:t>
            </a:r>
            <a:br>
              <a:rPr lang="nl-NL" sz="2400" dirty="0"/>
            </a:br>
            <a:br>
              <a:rPr lang="nl-NL" sz="2400" dirty="0"/>
            </a:br>
            <a:r>
              <a:rPr lang="nl-NL" sz="2400" b="1" dirty="0"/>
              <a:t>Wat zijn de voordelen ?</a:t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4" name="irc_mi" descr="http://www.studentunion.utwente.nl/content/afbeeldingen/dsc_0005_10x15_we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8915"/>
          <a:stretch>
            <a:fillRect/>
          </a:stretch>
        </p:blipFill>
        <p:spPr bwMode="auto">
          <a:xfrm>
            <a:off x="457199" y="3245971"/>
            <a:ext cx="5928387" cy="356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41" y="274638"/>
            <a:ext cx="3438461" cy="25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6320"/>
          </a:xfrm>
        </p:spPr>
        <p:txBody>
          <a:bodyPr>
            <a:normAutofit fontScale="90000"/>
          </a:bodyPr>
          <a:lstStyle/>
          <a:p>
            <a:pPr algn="l"/>
            <a:r>
              <a:rPr lang="nl-NL" sz="2400" b="1" dirty="0"/>
              <a:t>Vlakke vloer theater</a:t>
            </a:r>
            <a:br>
              <a:rPr lang="nl-NL" sz="2400" dirty="0"/>
            </a:br>
            <a:r>
              <a:rPr lang="nl-NL" sz="2400" dirty="0"/>
              <a:t>Voorbeeld theater achterom Hilversum</a:t>
            </a:r>
            <a:br>
              <a:rPr lang="nl-NL" sz="2400" dirty="0"/>
            </a:br>
            <a:r>
              <a:rPr lang="nl-NL" sz="2400" b="1" dirty="0"/>
              <a:t>Wat zijn de voordelen ?</a:t>
            </a:r>
            <a:br>
              <a:rPr lang="nl-NL" sz="2400" dirty="0"/>
            </a:br>
            <a:r>
              <a:rPr lang="nl-NL" sz="2400" dirty="0"/>
              <a:t>Formaat en plaats speelvloer is variabel</a:t>
            </a:r>
            <a:br>
              <a:rPr lang="nl-NL" sz="2400" dirty="0"/>
            </a:br>
            <a:r>
              <a:rPr lang="nl-NL" sz="2400" dirty="0"/>
              <a:t>Zitplaatsen kunnen veranderd worden</a:t>
            </a:r>
            <a:br>
              <a:rPr lang="nl-NL" sz="2400" dirty="0"/>
            </a:br>
            <a:r>
              <a:rPr lang="nl-NL" sz="2400" dirty="0"/>
              <a:t>Kleinere afstand tussen spelers en publiek:</a:t>
            </a:r>
            <a:br>
              <a:rPr lang="nl-NL" sz="2400" dirty="0"/>
            </a:br>
            <a:r>
              <a:rPr lang="nl-NL" sz="2400" dirty="0"/>
              <a:t>grotere betrokkenheid</a:t>
            </a:r>
            <a:br>
              <a:rPr lang="nl-NL" sz="2400" dirty="0"/>
            </a:br>
            <a:r>
              <a:rPr lang="nl-NL" sz="2400" dirty="0"/>
              <a:t>Experimenteren door subsidie van de </a:t>
            </a:r>
            <a:br>
              <a:rPr lang="nl-NL" sz="2400" dirty="0"/>
            </a:br>
            <a:r>
              <a:rPr lang="nl-NL" sz="2400" dirty="0"/>
              <a:t>overheid wordt mogelijk. </a:t>
            </a:r>
          </a:p>
        </p:txBody>
      </p:sp>
      <p:pic>
        <p:nvPicPr>
          <p:cNvPr id="4" name="irc_mi" descr="http://www.studentunion.utwente.nl/content/afbeeldingen/dsc_0005_10x15_we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8915"/>
          <a:stretch>
            <a:fillRect/>
          </a:stretch>
        </p:blipFill>
        <p:spPr bwMode="auto">
          <a:xfrm>
            <a:off x="457199" y="3245971"/>
            <a:ext cx="5928387" cy="356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41" y="274638"/>
            <a:ext cx="3438461" cy="25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2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Actie tomaat: jaren ‘60 , Amsterdam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Jonge mensen keren zich tegen de klassieke voorstellingen in het theater: ze willen meer politiek geëngageerd toneel.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https://www.youtube.com/watch?v=3mPQdFB__N8</a:t>
            </a:r>
            <a:endParaRPr lang="nl-NL" dirty="0"/>
          </a:p>
          <a:p>
            <a:endParaRPr lang="nl-NL" dirty="0"/>
          </a:p>
          <a:p>
            <a:r>
              <a:rPr lang="nl-NL" dirty="0"/>
              <a:t>In de toneelwereld was steeds meer kritiek op de </a:t>
            </a:r>
            <a:r>
              <a:rPr lang="nl-NL" dirty="0" err="1"/>
              <a:t>overheidbemoeienis</a:t>
            </a:r>
            <a:r>
              <a:rPr lang="nl-NL" dirty="0"/>
              <a:t>. Het subsidiesysteem zorgde voor te elitair theater dat maatschappelijk engagement miste. In </a:t>
            </a:r>
            <a:r>
              <a:rPr lang="nl-NL" dirty="0">
                <a:hlinkClick r:id="rId3" tooltip="1969"/>
              </a:rPr>
              <a:t>1969</a:t>
            </a:r>
            <a:r>
              <a:rPr lang="nl-NL" dirty="0"/>
              <a:t>, tijdens de première van </a:t>
            </a:r>
            <a:r>
              <a:rPr lang="nl-NL" i="1" dirty="0"/>
              <a:t>De Storm</a:t>
            </a:r>
            <a:r>
              <a:rPr lang="nl-NL" dirty="0"/>
              <a:t> van </a:t>
            </a:r>
            <a:r>
              <a:rPr lang="nl-NL" dirty="0">
                <a:hlinkClick r:id="rId4" tooltip="William Shakespeare"/>
              </a:rPr>
              <a:t>Shakespeare</a:t>
            </a:r>
            <a:r>
              <a:rPr lang="nl-NL" dirty="0"/>
              <a:t> door de </a:t>
            </a:r>
            <a:r>
              <a:rPr lang="nl-NL" dirty="0">
                <a:hlinkClick r:id="rId5" tooltip="Nederlandse Comedie"/>
              </a:rPr>
              <a:t>Nederlandse Comedie</a:t>
            </a:r>
            <a:r>
              <a:rPr lang="nl-NL" dirty="0"/>
              <a:t> onder regie van </a:t>
            </a:r>
            <a:r>
              <a:rPr lang="nl-NL" dirty="0">
                <a:hlinkClick r:id="rId6" tooltip="Han Bentz van den Berg"/>
              </a:rPr>
              <a:t>Han Bentz van den Berg</a:t>
            </a:r>
            <a:r>
              <a:rPr lang="nl-NL" dirty="0"/>
              <a:t>, gooiden Lien </a:t>
            </a:r>
            <a:r>
              <a:rPr lang="nl-NL" dirty="0" err="1"/>
              <a:t>Heyting</a:t>
            </a:r>
            <a:r>
              <a:rPr lang="nl-NL" dirty="0"/>
              <a:t> en Ernst Kats van de </a:t>
            </a:r>
            <a:r>
              <a:rPr lang="nl-NL" dirty="0">
                <a:hlinkClick r:id="rId7" tooltip="De Theaterschool (Amsterdam)"/>
              </a:rPr>
              <a:t>Amsterdamse Toneelschool</a:t>
            </a:r>
            <a:r>
              <a:rPr lang="nl-NL" dirty="0"/>
              <a:t> tomaten naar de acteurs. De eerste acteur die een tomaat naar zijn hoofd gegooid kreeg, was </a:t>
            </a:r>
            <a:r>
              <a:rPr lang="nl-NL" dirty="0">
                <a:hlinkClick r:id="rId8" tooltip="Willem Nijholt"/>
              </a:rPr>
              <a:t>Willem Nijholt</a:t>
            </a:r>
            <a:r>
              <a:rPr lang="nl-NL" dirty="0"/>
              <a:t>. Dit vond navolging en vijf maanden lang waren de theaters in de ban van Aktie Tomaat. In de muziekwereld was er de soortgelijke </a:t>
            </a:r>
            <a:r>
              <a:rPr lang="nl-NL" dirty="0">
                <a:hlinkClick r:id="rId9" tooltip="Aktie Notenkraker"/>
              </a:rPr>
              <a:t>Aktie Notenkraker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083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Vanaf 1970: Locatietheater: pag.228</a:t>
            </a:r>
            <a:r>
              <a:rPr lang="nl-NL" dirty="0"/>
              <a:t>  </a:t>
            </a:r>
            <a:br>
              <a:rPr lang="nl-NL" dirty="0"/>
            </a:br>
            <a:r>
              <a:rPr lang="nl-NL" sz="2200" dirty="0"/>
              <a:t>theatergroep Werktheater: improvisatie, </a:t>
            </a:r>
            <a:r>
              <a:rPr lang="nl-NL" sz="2200" dirty="0" err="1"/>
              <a:t>geengageerd</a:t>
            </a:r>
            <a:r>
              <a:rPr lang="nl-NL" sz="2200" dirty="0"/>
              <a:t>, breed publiek, opzoeken van discussie</a:t>
            </a:r>
          </a:p>
        </p:txBody>
      </p:sp>
      <p:pic>
        <p:nvPicPr>
          <p:cNvPr id="4" name="Tijdelijke aanduiding voor inhoud 3" descr="ocatietheater Stoppella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1021672" y="1741328"/>
            <a:ext cx="7074969" cy="37274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1021672" y="5680453"/>
            <a:ext cx="766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Verfilming van het gebeuren is noodzaak</a:t>
            </a:r>
          </a:p>
        </p:txBody>
      </p:sp>
    </p:spTree>
    <p:extLst>
      <p:ext uri="{BB962C8B-B14F-4D97-AF65-F5344CB8AC3E}">
        <p14:creationId xmlns:p14="http://schemas.microsoft.com/office/powerpoint/2010/main" val="157552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 van locatietheater </a:t>
            </a:r>
            <a:r>
              <a:rPr lang="nl-NL" dirty="0" err="1"/>
              <a:t>Werkteater</a:t>
            </a:r>
            <a:r>
              <a:rPr lang="nl-NL" dirty="0"/>
              <a:t>: psychiatrische inrichting: toestanden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https://www.youtube.com/watch?v=QdvXStIazWo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 descr="http://i.ytimg.com/vi/srtIwBDemeE/maxresdefau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73" y="2885757"/>
            <a:ext cx="3852078" cy="226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81" y="2885757"/>
            <a:ext cx="3313127" cy="26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5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Locatie theater</a:t>
            </a:r>
          </a:p>
          <a:p>
            <a:r>
              <a:rPr lang="nl-NL" dirty="0">
                <a:solidFill>
                  <a:srgbClr val="000000"/>
                </a:solidFill>
              </a:rPr>
              <a:t>Voorbeelden </a:t>
            </a:r>
            <a:r>
              <a:rPr lang="nl-NL" dirty="0" err="1">
                <a:solidFill>
                  <a:srgbClr val="000000"/>
                </a:solidFill>
              </a:rPr>
              <a:t>Dogtroep</a:t>
            </a:r>
            <a:r>
              <a:rPr lang="nl-NL" dirty="0">
                <a:solidFill>
                  <a:srgbClr val="000000"/>
                </a:solidFill>
              </a:rPr>
              <a:t>: laatste voorstelling: </a:t>
            </a:r>
          </a:p>
          <a:p>
            <a:pPr marL="0" indent="0">
              <a:buNone/>
            </a:pPr>
            <a:r>
              <a:rPr lang="nl-NL" b="1" dirty="0"/>
              <a:t>	</a:t>
            </a:r>
            <a:r>
              <a:rPr lang="nl-NL" dirty="0"/>
              <a:t>'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'.</a:t>
            </a:r>
            <a:r>
              <a:rPr lang="nl-NL" dirty="0" err="1"/>
              <a:t>mov</a:t>
            </a:r>
            <a:endParaRPr lang="nl-NL" dirty="0"/>
          </a:p>
          <a:p>
            <a:r>
              <a:rPr lang="nl-NL" dirty="0">
                <a:hlinkClick r:id="rId2"/>
              </a:rPr>
              <a:t>https://www.youtube.com/watch?v=i94J_F5djbo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1985: Absurdistisch theater</a:t>
            </a:r>
            <a:endParaRPr lang="nl-NL" dirty="0">
              <a:solidFill>
                <a:srgbClr val="FF0000"/>
              </a:solidFill>
              <a:hlinkClick r:id="rId2"/>
            </a:endParaRPr>
          </a:p>
          <a:p>
            <a:r>
              <a:rPr lang="nl-NL" dirty="0">
                <a:hlinkClick r:id="rId2"/>
              </a:rPr>
              <a:t>https://www.youtube.com/watch?v=nJlEPOzyVCY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Opdracht:</a:t>
            </a:r>
          </a:p>
          <a:p>
            <a:pPr marL="0" indent="0">
              <a:buNone/>
            </a:pPr>
            <a:r>
              <a:rPr lang="nl-NL" b="1" dirty="0"/>
              <a:t>Beschrijf de speelstijl van een van de de acteurs.</a:t>
            </a:r>
          </a:p>
          <a:p>
            <a:pPr marL="0" indent="0">
              <a:buNone/>
            </a:pPr>
            <a:r>
              <a:rPr lang="nl-NL" b="1" dirty="0"/>
              <a:t>Let op lichaamshouding, gebaar, mimiek en stem.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90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8085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23188"/>
            <a:ext cx="8229600" cy="5102976"/>
          </a:xfrm>
        </p:spPr>
        <p:txBody>
          <a:bodyPr>
            <a:normAutofit fontScale="70000" lnSpcReduction="20000"/>
          </a:bodyPr>
          <a:lstStyle/>
          <a:p>
            <a:r>
              <a:rPr lang="nl-NL" dirty="0">
                <a:hlinkClick r:id="rId2"/>
              </a:rPr>
              <a:t>http://expertisecentrum-kunsttheorie.nl/cms_data/massakern.pdf</a:t>
            </a:r>
            <a:endParaRPr lang="nl-NL" dirty="0"/>
          </a:p>
          <a:p>
            <a:r>
              <a:rPr lang="nl-NL" dirty="0"/>
              <a:t>Lees de tekst en noteer een aantal uitgangspunten die belangrijk zijn in de cultuur van de massa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https://www.examenblad.nl/examenstof/syllabus-2021-kunst-vwo/2021/vwo/f=/kunst_vwo_5_versie_2021_nadere_vaststelling.pdf</a:t>
            </a:r>
            <a:endParaRPr lang="nl-NL" dirty="0"/>
          </a:p>
          <a:p>
            <a:r>
              <a:rPr lang="nl-NL" dirty="0"/>
              <a:t>Pag. 25-26 en 27 : theater begrippen</a:t>
            </a:r>
          </a:p>
          <a:p>
            <a:endParaRPr lang="nl-NL" dirty="0"/>
          </a:p>
          <a:p>
            <a:r>
              <a:rPr lang="nl-NL" b="1" dirty="0"/>
              <a:t>Kijk naar de reclame van </a:t>
            </a:r>
            <a:r>
              <a:rPr lang="nl-NL" b="1" dirty="0" err="1"/>
              <a:t>melkunie</a:t>
            </a:r>
            <a:endParaRPr lang="nl-NL" b="1" dirty="0"/>
          </a:p>
          <a:p>
            <a:r>
              <a:rPr lang="nl-NL" b="1" dirty="0">
                <a:hlinkClick r:id="rId4"/>
              </a:rPr>
              <a:t>https://www.youtube.com/watch?v=q0h1HuLFJpE</a:t>
            </a:r>
            <a:endParaRPr lang="nl-NL" b="1" dirty="0"/>
          </a:p>
          <a:p>
            <a:endParaRPr lang="nl-NL" b="1" dirty="0"/>
          </a:p>
          <a:p>
            <a:r>
              <a:rPr lang="nl-NL" dirty="0"/>
              <a:t>In welk opzicht sluit deze reclame perfect aan bij de cultuur van de massa ?</a:t>
            </a:r>
          </a:p>
        </p:txBody>
      </p:sp>
    </p:spTree>
    <p:extLst>
      <p:ext uri="{BB962C8B-B14F-4D97-AF65-F5344CB8AC3E}">
        <p14:creationId xmlns:p14="http://schemas.microsoft.com/office/powerpoint/2010/main" val="273957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Easy Rider Born </a:t>
            </a:r>
            <a:r>
              <a:rPr lang="nl-NL" b="1" dirty="0" err="1"/>
              <a:t>To</a:t>
            </a:r>
            <a:r>
              <a:rPr lang="nl-NL" b="1" dirty="0"/>
              <a:t> Be Wild 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https://www.youtube.com/watch?v=J1cDECkN2xg&amp;t=77s</a:t>
            </a:r>
            <a:endParaRPr lang="nl-NL" dirty="0"/>
          </a:p>
          <a:p>
            <a:endParaRPr lang="nl-NL" dirty="0"/>
          </a:p>
          <a:p>
            <a:r>
              <a:rPr lang="nl-NL" dirty="0"/>
              <a:t>De film sluit aan bij de jongerencultuur uit het begin van de jaren ‘60.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0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Toneelgroep: </a:t>
            </a:r>
            <a:r>
              <a:rPr lang="nl-NL" dirty="0" err="1"/>
              <a:t>Orkater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Multi- media theater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Voorstelling: De pindaprins</a:t>
            </a:r>
          </a:p>
          <a:p>
            <a:r>
              <a:rPr lang="nl-NL" dirty="0">
                <a:hlinkClick r:id="rId2"/>
              </a:rPr>
              <a:t>https://www.youtube.com/watch?v=e1s_RvdKrtQ</a:t>
            </a:r>
            <a:endParaRPr lang="nl-NL" dirty="0"/>
          </a:p>
          <a:p>
            <a:r>
              <a:rPr lang="nl-NL" sz="2200" dirty="0"/>
              <a:t>Op het toneel zijn activiteiten te zien die vernieuwend zijn in vergelijking met het traditionele theater rond 1950.</a:t>
            </a:r>
          </a:p>
          <a:p>
            <a:r>
              <a:rPr lang="nl-NL" sz="2200" dirty="0"/>
              <a:t>Welke activiteiten zijn dat 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Voorstelling: De terugkeer van Hans en Grietje</a:t>
            </a:r>
          </a:p>
          <a:p>
            <a:r>
              <a:rPr lang="nl-NL" dirty="0">
                <a:hlinkClick r:id="rId3"/>
              </a:rPr>
              <a:t>https://www.youtube.com/watch?v=ZQZPq1LFnwc</a:t>
            </a:r>
            <a:endParaRPr lang="nl-NL" dirty="0"/>
          </a:p>
          <a:p>
            <a:r>
              <a:rPr lang="nl-NL" dirty="0"/>
              <a:t>Combi van bestaand sprookje, klassieke muziek, spel, humor, interactief decor etc.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94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THEATERBEGRIPPEN</a:t>
            </a:r>
            <a:r>
              <a:rPr lang="nl-NL" dirty="0"/>
              <a:t>: theatervormgeving </a:t>
            </a:r>
            <a:br>
              <a:rPr lang="nl-NL" dirty="0"/>
            </a:br>
            <a:r>
              <a:rPr lang="nl-NL" sz="2200" i="1" dirty="0"/>
              <a:t>kennen voor de toets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Decor</a:t>
            </a:r>
          </a:p>
          <a:p>
            <a:r>
              <a:rPr lang="nl-NL" dirty="0"/>
              <a:t>Kostuum</a:t>
            </a:r>
          </a:p>
          <a:p>
            <a:r>
              <a:rPr lang="nl-NL" dirty="0"/>
              <a:t>Rekwisieten</a:t>
            </a:r>
          </a:p>
          <a:p>
            <a:r>
              <a:rPr lang="nl-NL" dirty="0"/>
              <a:t>Lijsttoneel: verhoogd podium met gordijnen</a:t>
            </a:r>
          </a:p>
          <a:p>
            <a:r>
              <a:rPr lang="nl-NL" dirty="0"/>
              <a:t>Vlakke vloer theater: stoelen tot aan het speelvlak</a:t>
            </a:r>
          </a:p>
          <a:p>
            <a:r>
              <a:rPr lang="nl-NL" dirty="0"/>
              <a:t>Speelstijl</a:t>
            </a:r>
          </a:p>
          <a:p>
            <a:r>
              <a:rPr lang="nl-NL" dirty="0"/>
              <a:t>Personages</a:t>
            </a:r>
          </a:p>
          <a:p>
            <a:r>
              <a:rPr lang="nl-NL" dirty="0"/>
              <a:t>Publiek</a:t>
            </a:r>
          </a:p>
          <a:p>
            <a:r>
              <a:rPr lang="nl-NL" dirty="0"/>
              <a:t>Regisseur</a:t>
            </a:r>
          </a:p>
        </p:txBody>
      </p:sp>
    </p:spTree>
    <p:extLst>
      <p:ext uri="{BB962C8B-B14F-4D97-AF65-F5344CB8AC3E}">
        <p14:creationId xmlns:p14="http://schemas.microsoft.com/office/powerpoint/2010/main" val="240704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Spel van de acteur: MIMIEK( objectief )  en uitstraling ( subjectief )</a:t>
            </a:r>
          </a:p>
        </p:txBody>
      </p:sp>
      <p:pic>
        <p:nvPicPr>
          <p:cNvPr id="4" name="Tijdelijke aanduiding voor inhoud 3" descr="http://www.kennislink.nl/upload/212706_962_1222860838601-emotiesopeenrij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77" r="-1727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92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200" dirty="0"/>
              <a:t>Spel van de acteur: lichaamshouding: </a:t>
            </a:r>
            <a:br>
              <a:rPr lang="nl-NL" sz="2200" dirty="0"/>
            </a:br>
            <a:r>
              <a:rPr lang="nl-NL" sz="2200" dirty="0"/>
              <a:t>Houding en zitten</a:t>
            </a:r>
          </a:p>
        </p:txBody>
      </p:sp>
      <p:pic>
        <p:nvPicPr>
          <p:cNvPr id="4" name="Tijdelijke aanduiding voor inhoud 3" descr="oede zithoudi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96" b="-17896"/>
          <a:stretch>
            <a:fillRect/>
          </a:stretch>
        </p:blipFill>
        <p:spPr bwMode="auto">
          <a:xfrm>
            <a:off x="5590309" y="274638"/>
            <a:ext cx="2700313" cy="161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s://encrypted-tbn0.gstatic.com/images?q=tbn:ANd9GcTCJLzCZhqsL5uMqvOCIU4UZVw7FLbPB9xkq_JPio4OeYoy7P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2" y="1552423"/>
            <a:ext cx="3598741" cy="449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82" y="2008233"/>
            <a:ext cx="3587518" cy="36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Spel van de acteur: Houding en Staan</a:t>
            </a:r>
          </a:p>
        </p:txBody>
      </p:sp>
      <p:pic>
        <p:nvPicPr>
          <p:cNvPr id="4" name="Tijdelijke aanduiding voor inhoud 3" descr="http://www.pt-nijmegen.nl/images_new/bad_postur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4" r="-570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08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b="1" dirty="0"/>
              <a:t>Gebaren van handen , armen en houding</a:t>
            </a:r>
          </a:p>
        </p:txBody>
      </p:sp>
      <p:pic>
        <p:nvPicPr>
          <p:cNvPr id="4" name="Tijdelijke aanduiding voor inhoud 3" descr="http://thumbs.dreamstime.com/x/gebaren-van-handen-382503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 bwMode="auto">
          <a:xfrm>
            <a:off x="-1536091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400" y="1422399"/>
            <a:ext cx="2695083" cy="53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730</Words>
  <Application>Microsoft Macintosh PowerPoint</Application>
  <PresentationFormat>Diavoorstelling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Office-thema</vt:lpstr>
      <vt:lpstr>THEATER in de cultuur van de massa </vt:lpstr>
      <vt:lpstr>PowerPoint-presentatie</vt:lpstr>
      <vt:lpstr>Easy Rider Born To Be Wild  </vt:lpstr>
      <vt:lpstr>Toneelgroep: Orkater:  Multi- media theater</vt:lpstr>
      <vt:lpstr>THEATERBEGRIPPEN: theatervormgeving  kennen voor de toets</vt:lpstr>
      <vt:lpstr>Spel van de acteur: MIMIEK( objectief )  en uitstraling ( subjectief )</vt:lpstr>
      <vt:lpstr>Spel van de acteur: lichaamshouding:  Houding en zitten</vt:lpstr>
      <vt:lpstr>Spel van de acteur: Houding en Staan</vt:lpstr>
      <vt:lpstr>Gebaren van handen , armen en houding</vt:lpstr>
      <vt:lpstr>Middelen voor de acteur:  kennen voor de toets</vt:lpstr>
      <vt:lpstr>THEATERZALEN: Noteer en beargumenteer: welke hoort er niet bij ?</vt:lpstr>
      <vt:lpstr>GESCHIEDENIS VAN HET THEATER</vt:lpstr>
      <vt:lpstr>Vlakke vloer theater Voorbeeld theater achterom Hilversum  Wat zijn de voordelen ? </vt:lpstr>
      <vt:lpstr>Vlakke vloer theater Voorbeeld theater achterom Hilversum Wat zijn de voordelen ? Formaat en plaats speelvloer is variabel Zitplaatsen kunnen veranderd worden Kleinere afstand tussen spelers en publiek: grotere betrokkenheid Experimenteren door subsidie van de  overheid wordt mogelijk. </vt:lpstr>
      <vt:lpstr>Actie tomaat: jaren ‘60 , Amsterdam</vt:lpstr>
      <vt:lpstr>Vanaf 1970: Locatietheater: pag.228   theatergroep Werktheater: improvisatie, geengageerd, breed publiek, opzoeken van discussie</vt:lpstr>
      <vt:lpstr>Voorbeeld van locatietheater Werkteater: psychiatrische inrichting: toestanden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THEATER</dc:title>
  <dc:creator>Gebruiker</dc:creator>
  <cp:lastModifiedBy>nelleke bak</cp:lastModifiedBy>
  <cp:revision>54</cp:revision>
  <dcterms:created xsi:type="dcterms:W3CDTF">2012-03-17T14:43:17Z</dcterms:created>
  <dcterms:modified xsi:type="dcterms:W3CDTF">2020-10-18T12:50:15Z</dcterms:modified>
</cp:coreProperties>
</file>